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1pPr>
    <a:lvl2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2pPr>
    <a:lvl3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3pPr>
    <a:lvl4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4pPr>
    <a:lvl5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5pPr>
    <a:lvl6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6pPr>
    <a:lvl7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7pPr>
    <a:lvl8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8pPr>
    <a:lvl9pPr marL="0" marR="0" indent="0" algn="l" defTabSz="647700" rtl="0" fontAlgn="auto" latinLnBrk="0" hangingPunct="0">
      <a:lnSpc>
        <a:spcPct val="100000"/>
      </a:lnSpc>
      <a:spcBef>
        <a:spcPts val="510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Chalkduste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B13F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882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8BC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54545">
              <a:alpha val="4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82A2F"/>
        </a:fontRef>
        <a:srgbClr val="282A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D5C">
              <a:alpha val="82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B2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87B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254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7A8DB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DEDF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444C55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George is playing in the garden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0" name="Shape 15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They are playing a game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 likes playing the ball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She can catch the ball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Mommy pig is in the middle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He is standing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She can throw the ball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778000" y="3657600"/>
            <a:ext cx="20828000" cy="35687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778000" y="7327900"/>
            <a:ext cx="20828000" cy="1892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绿叶上蝴蝶的写真照片"/>
          <p:cNvSpPr/>
          <p:nvPr>
            <p:ph type="pic" sz="quarter" idx="21"/>
          </p:nvPr>
        </p:nvSpPr>
        <p:spPr>
          <a:xfrm>
            <a:off x="15327675" y="6674745"/>
            <a:ext cx="8902514" cy="591243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一只橙色蝴蝶停留在草丛中一个人手上的特写"/>
          <p:cNvSpPr/>
          <p:nvPr>
            <p:ph type="pic" sz="half" idx="22"/>
          </p:nvPr>
        </p:nvSpPr>
        <p:spPr>
          <a:xfrm rot="21600000">
            <a:off x="15779078" y="-2308725"/>
            <a:ext cx="7408334" cy="94234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一片部分被吃掉的叶子上的帝王毛毛虫的特写"/>
          <p:cNvSpPr/>
          <p:nvPr>
            <p:ph type="pic" idx="23"/>
          </p:nvPr>
        </p:nvSpPr>
        <p:spPr>
          <a:xfrm rot="21600000">
            <a:off x="-3606800" y="-1397000"/>
            <a:ext cx="22745700" cy="157861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“在此键入引文。”"/>
          <p:cNvSpPr txBox="1"/>
          <p:nvPr>
            <p:ph type="body" sz="quarter" idx="21"/>
          </p:nvPr>
        </p:nvSpPr>
        <p:spPr>
          <a:xfrm>
            <a:off x="2374900" y="6362699"/>
            <a:ext cx="19621500" cy="1028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200"/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112" name="–苏子柔"/>
          <p:cNvSpPr txBox="1"/>
          <p:nvPr>
            <p:ph type="body" sz="quarter" idx="22"/>
          </p:nvPr>
        </p:nvSpPr>
        <p:spPr>
          <a:xfrm>
            <a:off x="2374900" y="8966200"/>
            <a:ext cx="19621500" cy="72903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</a:lstStyle>
          <a:p>
            <a:pPr/>
            <a:r>
              <a:t>–苏子柔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一片部分被吃掉的叶子上的帝王毛毛虫的特写"/>
          <p:cNvSpPr/>
          <p:nvPr>
            <p:ph type="pic" idx="21"/>
          </p:nvPr>
        </p:nvSpPr>
        <p:spPr>
          <a:xfrm>
            <a:off x="2247" y="-939800"/>
            <a:ext cx="24384005" cy="16827500"/>
          </a:xfrm>
          <a:prstGeom prst="rect">
            <a:avLst/>
          </a:prstGeom>
          <a:ln w="88900"/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一片部分被吃掉的叶子上的帝王毛毛虫的特写"/>
          <p:cNvSpPr/>
          <p:nvPr>
            <p:ph type="pic" idx="21"/>
          </p:nvPr>
        </p:nvSpPr>
        <p:spPr>
          <a:xfrm>
            <a:off x="889000" y="-1625600"/>
            <a:ext cx="20332700" cy="14109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1778000" y="9550400"/>
            <a:ext cx="20828000" cy="21209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1778000" y="11785600"/>
            <a:ext cx="20828000" cy="134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778000" y="5067300"/>
            <a:ext cx="20828000" cy="35687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一片部分被吃掉的叶子上的帝王毛毛虫的特写"/>
          <p:cNvSpPr/>
          <p:nvPr>
            <p:ph type="pic" idx="21"/>
          </p:nvPr>
        </p:nvSpPr>
        <p:spPr>
          <a:xfrm>
            <a:off x="7785100" y="114300"/>
            <a:ext cx="17195800" cy="1186689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574800" y="1854200"/>
            <a:ext cx="10858500" cy="48260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574800" y="6692900"/>
            <a:ext cx="10858500" cy="5067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  <a:lvl2pPr marL="0" indent="0" algn="ctr">
              <a:spcBef>
                <a:spcPts val="0"/>
              </a:spcBef>
              <a:buSzTx/>
              <a:buNone/>
              <a:defRPr sz="4800"/>
            </a:lvl2pPr>
            <a:lvl3pPr marL="0" indent="0" algn="ctr">
              <a:spcBef>
                <a:spcPts val="0"/>
              </a:spcBef>
              <a:buSzTx/>
              <a:buNone/>
              <a:defRPr sz="4800"/>
            </a:lvl3pPr>
            <a:lvl4pPr marL="0" indent="0" algn="ctr">
              <a:spcBef>
                <a:spcPts val="0"/>
              </a:spcBef>
              <a:buSzTx/>
              <a:buNone/>
              <a:defRPr sz="4800"/>
            </a:lvl4pPr>
            <a:lvl5pPr marL="0" indent="0" algn="ctr">
              <a:spcBef>
                <a:spcPts val="0"/>
              </a:spcBef>
              <a:buSzTx/>
              <a:buNone/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xfrm>
            <a:off x="1778000" y="3898900"/>
            <a:ext cx="208280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一片部分被吃掉的叶子上的帝王毛毛虫的特写"/>
          <p:cNvSpPr/>
          <p:nvPr>
            <p:ph type="pic" sz="half" idx="21"/>
          </p:nvPr>
        </p:nvSpPr>
        <p:spPr>
          <a:xfrm>
            <a:off x="10629900" y="3136398"/>
            <a:ext cx="13843000" cy="955311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6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实时视频（大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标题文本"/>
          <p:cNvSpPr txBox="1"/>
          <p:nvPr>
            <p:ph type="title"/>
          </p:nvPr>
        </p:nvSpPr>
        <p:spPr>
          <a:xfrm>
            <a:off x="1778000" y="952500"/>
            <a:ext cx="20828000" cy="22860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85" name="正文级别 1…"/>
          <p:cNvSpPr txBox="1"/>
          <p:nvPr>
            <p:ph type="body" sz="half" idx="1"/>
          </p:nvPr>
        </p:nvSpPr>
        <p:spPr>
          <a:xfrm>
            <a:off x="1778000" y="3378200"/>
            <a:ext cx="10007600" cy="9118600"/>
          </a:xfrm>
          <a:prstGeom prst="rect">
            <a:avLst/>
          </a:prstGeom>
        </p:spPr>
        <p:txBody>
          <a:bodyPr/>
          <a:lstStyle>
            <a:lvl1pPr marL="660399" indent="-660399">
              <a:spcBef>
                <a:spcPts val="3200"/>
              </a:spcBef>
              <a:buBlip>
                <a:blip r:embed="rId2"/>
              </a:buBlip>
              <a:defRPr sz="4400"/>
            </a:lvl1pPr>
            <a:lvl2pPr marL="1320800" indent="-660400">
              <a:spcBef>
                <a:spcPts val="3200"/>
              </a:spcBef>
              <a:buBlip>
                <a:blip r:embed="rId2"/>
              </a:buBlip>
              <a:defRPr sz="4400"/>
            </a:lvl2pPr>
            <a:lvl3pPr marL="1981200" indent="-660400">
              <a:spcBef>
                <a:spcPts val="3200"/>
              </a:spcBef>
              <a:buBlip>
                <a:blip r:embed="rId2"/>
              </a:buBlip>
              <a:defRPr sz="4400"/>
            </a:lvl3pPr>
            <a:lvl4pPr marL="2641600" indent="-660400">
              <a:spcBef>
                <a:spcPts val="3200"/>
              </a:spcBef>
              <a:buBlip>
                <a:blip r:embed="rId2"/>
              </a:buBlip>
              <a:defRPr sz="4400"/>
            </a:lvl4pPr>
            <a:lvl5pPr marL="3302000" indent="-660400">
              <a:spcBef>
                <a:spcPts val="3200"/>
              </a:spcBef>
              <a:buBlip>
                <a:blip r:embed="rId2"/>
              </a:buBlip>
              <a:defRPr sz="4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11991452" y="13008841"/>
            <a:ext cx="508351" cy="567459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/>
          <p:nvPr>
            <p:ph type="body" idx="1"/>
          </p:nvPr>
        </p:nvSpPr>
        <p:spPr>
          <a:xfrm>
            <a:off x="1778000" y="1498600"/>
            <a:ext cx="20828000" cy="1071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1778000" y="355600"/>
            <a:ext cx="20828000" cy="349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36944" y="13008841"/>
            <a:ext cx="508351" cy="5674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titleStyle>
    <p:bodyStyle>
      <a:lvl1pPr marL="76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1pPr>
      <a:lvl2pPr marL="152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2pPr>
      <a:lvl3pPr marL="228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3pPr>
      <a:lvl4pPr marL="304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4pPr>
      <a:lvl5pPr marL="3810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5pPr>
      <a:lvl6pPr marL="4572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6pPr>
      <a:lvl7pPr marL="5334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7pPr>
      <a:lvl8pPr marL="6096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8pPr>
      <a:lvl9pPr marL="6858000" marR="0" indent="-762000" algn="l" defTabSz="6477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43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uFillTx/>
          <a:latin typeface="+mn-lt"/>
          <a:ea typeface="+mn-ea"/>
          <a:cs typeface="+mn-cs"/>
          <a:sym typeface="Chalkduster"/>
        </a:defRPr>
      </a:lvl9pPr>
    </p:bodyStyle>
    <p:other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Chalkduste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跟着Kevin学英语(7)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跟着Kevin学英语(7)</a:t>
            </a:r>
          </a:p>
        </p:txBody>
      </p:sp>
      <p:sp>
        <p:nvSpPr>
          <p:cNvPr id="138" name="Piggy in the Midd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Piggy in the Middle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arden.png" descr="garden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125437" y="3797696"/>
            <a:ext cx="11756629" cy="5572920"/>
          </a:xfrm>
          <a:prstGeom prst="rect">
            <a:avLst/>
          </a:prstGeom>
        </p:spPr>
      </p:pic>
      <p:sp>
        <p:nvSpPr>
          <p:cNvPr id="141" name="G 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G g</a:t>
            </a:r>
          </a:p>
        </p:txBody>
      </p:sp>
      <p:sp>
        <p:nvSpPr>
          <p:cNvPr id="142" name="Garden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Garden</a:t>
            </a:r>
          </a:p>
          <a:p>
            <a:pPr>
              <a:defRPr sz="10000"/>
            </a:pPr>
            <a:r>
              <a:t>Game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prism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ame.png" descr="game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125437" y="3629818"/>
            <a:ext cx="11756629" cy="6456364"/>
          </a:xfrm>
          <a:prstGeom prst="rect">
            <a:avLst/>
          </a:prstGeom>
        </p:spPr>
      </p:pic>
      <p:sp>
        <p:nvSpPr>
          <p:cNvPr id="147" name="G 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G g</a:t>
            </a:r>
          </a:p>
        </p:txBody>
      </p:sp>
      <p:sp>
        <p:nvSpPr>
          <p:cNvPr id="148" name="Garden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0000"/>
            </a:pPr>
            <a:r>
              <a:t>Garden</a:t>
            </a:r>
          </a:p>
          <a:p>
            <a: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pPr>
            <a:r>
              <a:t>Game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ball.png" descr="ball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579314" y="3492103"/>
            <a:ext cx="7315995" cy="6680994"/>
          </a:xfrm>
          <a:prstGeom prst="rect">
            <a:avLst/>
          </a:prstGeom>
        </p:spPr>
      </p:pic>
      <p:sp>
        <p:nvSpPr>
          <p:cNvPr id="153" name="B 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B b</a:t>
            </a:r>
          </a:p>
        </p:txBody>
      </p:sp>
      <p:sp>
        <p:nvSpPr>
          <p:cNvPr id="154" name="Ball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Ball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catch.png" descr="catch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4495572" y="2959893"/>
            <a:ext cx="7483079" cy="7745414"/>
          </a:xfrm>
          <a:prstGeom prst="rect">
            <a:avLst/>
          </a:prstGeom>
        </p:spPr>
      </p:pic>
      <p:sp>
        <p:nvSpPr>
          <p:cNvPr id="159" name="C 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C c</a:t>
            </a:r>
          </a:p>
        </p:txBody>
      </p:sp>
      <p:sp>
        <p:nvSpPr>
          <p:cNvPr id="160" name="Catch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Catch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middle.png" descr="middle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5" y="4024709"/>
            <a:ext cx="11842354" cy="5666582"/>
          </a:xfrm>
          <a:prstGeom prst="rect">
            <a:avLst/>
          </a:prstGeom>
        </p:spPr>
      </p:pic>
      <p:sp>
        <p:nvSpPr>
          <p:cNvPr id="165" name="M 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M m</a:t>
            </a:r>
          </a:p>
        </p:txBody>
      </p:sp>
      <p:sp>
        <p:nvSpPr>
          <p:cNvPr id="166" name="Middl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Middle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tand.png" descr="stand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6" y="4165203"/>
            <a:ext cx="11842354" cy="5334794"/>
          </a:xfrm>
          <a:prstGeom prst="rect">
            <a:avLst/>
          </a:prstGeom>
        </p:spPr>
      </p:pic>
      <p:sp>
        <p:nvSpPr>
          <p:cNvPr id="171" name="S 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S s </a:t>
            </a:r>
          </a:p>
        </p:txBody>
      </p:sp>
      <p:sp>
        <p:nvSpPr>
          <p:cNvPr id="172" name="Stand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Stand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throw.png" descr="throw.png"/>
          <p:cNvPicPr>
            <a:picLocks noChangeAspect="0"/>
          </p:cNvPicPr>
          <p:nvPr>
            <p:ph type="pic" idx="21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2315935" y="2238374"/>
            <a:ext cx="11842354" cy="9188451"/>
          </a:xfrm>
          <a:prstGeom prst="rect">
            <a:avLst/>
          </a:prstGeom>
        </p:spPr>
      </p:pic>
      <p:sp>
        <p:nvSpPr>
          <p:cNvPr id="177" name="T 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pPr/>
            <a:r>
              <a:t>T t</a:t>
            </a:r>
          </a:p>
        </p:txBody>
      </p:sp>
      <p:sp>
        <p:nvSpPr>
          <p:cNvPr id="178" name="Throw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0000">
                <a:solidFill>
                  <a:schemeClr val="accent5">
                    <a:hueOff val="457874"/>
                    <a:satOff val="-29218"/>
                    <a:lumOff val="-29125"/>
                  </a:schemeClr>
                </a:solidFill>
              </a:defRPr>
            </a:lvl1pPr>
          </a:lstStyle>
          <a:p>
            <a:pPr/>
            <a:r>
              <a:t>Throw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ome back…"/>
          <p:cNvSpPr txBox="1"/>
          <p:nvPr>
            <p:ph type="title"/>
          </p:nvPr>
        </p:nvSpPr>
        <p:spPr>
          <a:xfrm>
            <a:off x="2523835" y="2411330"/>
            <a:ext cx="19336330" cy="8893340"/>
          </a:xfrm>
          <a:prstGeom prst="rect">
            <a:avLst/>
          </a:prstGeom>
        </p:spPr>
        <p:txBody>
          <a:bodyPr/>
          <a:lstStyle/>
          <a:p>
            <a:pPr algn="l" defTabSz="479298">
              <a:defRPr sz="5920"/>
            </a:pPr>
            <a:r>
              <a:t>Come back</a:t>
            </a:r>
          </a:p>
          <a:p>
            <a:pPr algn="l" defTabSz="479298">
              <a:defRPr sz="5920"/>
            </a:pPr>
          </a:p>
          <a:p>
            <a:pPr algn="l" defTabSz="479298">
              <a:defRPr sz="5920"/>
            </a:pPr>
            <a:r>
              <a:t>You stand over there</a:t>
            </a:r>
          </a:p>
          <a:p>
            <a:pPr algn="l" defTabSz="479298">
              <a:defRPr sz="5920"/>
            </a:pPr>
          </a:p>
          <a:p>
            <a:pPr algn="l" defTabSz="479298">
              <a:defRPr sz="5920"/>
            </a:pPr>
            <a:r>
              <a:t>Well done</a:t>
            </a:r>
          </a:p>
          <a:p>
            <a:pPr algn="l" defTabSz="479298">
              <a:defRPr sz="5920"/>
            </a:pPr>
          </a:p>
          <a:p>
            <a:pPr algn="l" defTabSz="479298">
              <a:defRPr sz="5920"/>
            </a:pPr>
            <a:r>
              <a:t>That's not fair</a:t>
            </a:r>
          </a:p>
          <a:p>
            <a:pPr algn="l" defTabSz="479298">
              <a:defRPr sz="5920"/>
            </a:pPr>
          </a:p>
          <a:p>
            <a:pPr algn="l" defTabSz="479298">
              <a:defRPr sz="5920"/>
            </a:pPr>
            <a:r>
              <a:t>Try again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Click="1" p14:dur="1500">
        <p15:prstTrans prst="pageCurlDouble"/>
      </p:transition>
    </mc:Choice>
    <mc:Choice xmlns:p14="http://schemas.microsoft.com/office/powerpoint/2010/main" Requires="p14">
      <p:transition spd="slow" advClick="1" p14:dur="1500">
        <p:pageCurlDouble/>
      </p:transition>
    </mc:Choice>
    <mc:Fallback>
      <p:transition spd="slow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jpe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jpeg"/></Relationships>

</file>

<file path=ppt/theme/theme1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BC00FF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000000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51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